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48" r:id="rId19"/>
    <p:sldId id="450" r:id="rId20"/>
    <p:sldId id="449" r:id="rId21"/>
    <p:sldId id="451" r:id="rId22"/>
    <p:sldId id="4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79" d="100"/>
          <a:sy n="79" d="100"/>
        </p:scale>
        <p:origin x="802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</dgm:pt>
    <dgm:pt modelId="{2B1FA5C2-CB5A-45BD-8402-DCB8A2099FC3}" type="pres">
      <dgm:prSet presAssocID="{FEF46B1F-A49D-496E-8A59-9100D4AD8237}" presName="connTx" presStyleLbl="parChTrans1D2" presStyleIdx="0" presStyleCnt="2"/>
      <dgm:spPr/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</dgm:pt>
    <dgm:pt modelId="{F3E62EBC-C96A-468A-88EF-FB120345BDC7}" type="pres">
      <dgm:prSet presAssocID="{B65D78A4-0748-42A6-A80A-477483AB9062}" presName="connTx" presStyleLbl="parChTrans1D3" presStyleIdx="0" presStyleCnt="3"/>
      <dgm:spPr/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</dgm:pt>
    <dgm:pt modelId="{02856176-468B-4079-B04D-D714CD10E310}" type="pres">
      <dgm:prSet presAssocID="{3744B027-51CC-40FF-B874-084CD55F7FB1}" presName="connTx" presStyleLbl="parChTrans1D2" presStyleIdx="1" presStyleCnt="2"/>
      <dgm:spPr/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</dgm:pt>
    <dgm:pt modelId="{F69A07A1-3F84-4819-9F81-F29B30AFE43B}" type="pres">
      <dgm:prSet presAssocID="{1D41904C-0204-4347-9207-F8D2B2447CEA}" presName="connTx" presStyleLbl="parChTrans1D3" presStyleIdx="1" presStyleCnt="3"/>
      <dgm:spPr/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</dgm:pt>
    <dgm:pt modelId="{BF097015-9911-4BC5-AB78-24921C845CE5}" type="pres">
      <dgm:prSet presAssocID="{02AB72EC-2130-4E88-909C-1BD939E72695}" presName="connTx" presStyleLbl="parChTrans1D3" presStyleIdx="2" presStyleCnt="3"/>
      <dgm:spPr/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</dgm:pt>
    <dgm:pt modelId="{792C5754-4801-4943-A81C-D2A48A15B91B}" type="pres">
      <dgm:prSet presAssocID="{0DA52011-D1FD-4058-820F-0520AC8C97BD}" presName="sibTrans" presStyleLbl="sibTrans1D1" presStyleIdx="0" presStyleCnt="6"/>
      <dgm:spPr/>
    </dgm:pt>
    <dgm:pt modelId="{D3D99503-32C4-41CA-ACD8-7EC13E2BAF4C}" type="pres">
      <dgm:prSet presAssocID="{0DA52011-D1FD-4058-820F-0520AC8C97BD}" presName="connectorText" presStyleLbl="sibTrans1D1" presStyleIdx="0" presStyleCnt="6"/>
      <dgm:spPr/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</dgm:pt>
    <dgm:pt modelId="{B323F252-21EF-4F06-8690-5E22F5FB3122}" type="pres">
      <dgm:prSet presAssocID="{4F3B3177-90AF-4731-827C-B0C8EDE33BC8}" presName="sibTrans" presStyleLbl="sibTrans1D1" presStyleIdx="1" presStyleCnt="6"/>
      <dgm:spPr/>
    </dgm:pt>
    <dgm:pt modelId="{82AB7F77-683F-4933-8D13-4A8AFEA03DAC}" type="pres">
      <dgm:prSet presAssocID="{4F3B3177-90AF-4731-827C-B0C8EDE33BC8}" presName="connectorText" presStyleLbl="sibTrans1D1" presStyleIdx="1" presStyleCnt="6"/>
      <dgm:spPr/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</dgm:pt>
    <dgm:pt modelId="{2D66E956-AFD2-4550-9789-1B8D9B033875}" type="pres">
      <dgm:prSet presAssocID="{553E7AC0-E30A-4358-9B77-1395090E83BB}" presName="sibTrans" presStyleLbl="sibTrans1D1" presStyleIdx="2" presStyleCnt="6"/>
      <dgm:spPr/>
    </dgm:pt>
    <dgm:pt modelId="{FC71098A-5AB8-4E66-A133-B8D1C6436AA3}" type="pres">
      <dgm:prSet presAssocID="{553E7AC0-E30A-4358-9B77-1395090E83BB}" presName="connectorText" presStyleLbl="sibTrans1D1" presStyleIdx="2" presStyleCnt="6"/>
      <dgm:spPr/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</dgm:pt>
    <dgm:pt modelId="{5BB61A13-2703-4A72-949D-46922945FCDE}" type="pres">
      <dgm:prSet presAssocID="{F81C680E-6969-44AB-A37E-46D08CF24BAA}" presName="sibTrans" presStyleLbl="sibTrans1D1" presStyleIdx="3" presStyleCnt="6"/>
      <dgm:spPr/>
    </dgm:pt>
    <dgm:pt modelId="{2590C168-E268-4D8C-B73F-ED05191E1F09}" type="pres">
      <dgm:prSet presAssocID="{F81C680E-6969-44AB-A37E-46D08CF24BAA}" presName="connectorText" presStyleLbl="sibTrans1D1" presStyleIdx="3" presStyleCnt="6"/>
      <dgm:spPr/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</dgm:pt>
    <dgm:pt modelId="{8602CA35-65C0-43D9-8F49-B6EEBEC83168}" type="pres">
      <dgm:prSet presAssocID="{0B7DED05-980D-487F-88CD-278C5003D8CC}" presName="sibTrans" presStyleLbl="sibTrans1D1" presStyleIdx="4" presStyleCnt="6"/>
      <dgm:spPr/>
    </dgm:pt>
    <dgm:pt modelId="{C31B7945-A889-4528-AB5F-BF7DB1CF7ACF}" type="pres">
      <dgm:prSet presAssocID="{0B7DED05-980D-487F-88CD-278C5003D8CC}" presName="connectorText" presStyleLbl="sibTrans1D1" presStyleIdx="4" presStyleCnt="6"/>
      <dgm:spPr/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</dgm:pt>
    <dgm:pt modelId="{822CEDAF-6B56-4956-BEA5-2B2FAF25C0B1}" type="pres">
      <dgm:prSet presAssocID="{630D8D2F-B343-498C-AE4D-87F797E9C7AC}" presName="sibTrans" presStyleLbl="sibTrans1D1" presStyleIdx="5" presStyleCnt="6"/>
      <dgm:spPr/>
    </dgm:pt>
    <dgm:pt modelId="{091D8F9C-9C12-4EBA-82CF-22633B451DBE}" type="pres">
      <dgm:prSet presAssocID="{630D8D2F-B343-498C-AE4D-87F797E9C7AC}" presName="connectorText" presStyleLbl="sibTrans1D1" presStyleIdx="5" presStyleCnt="6"/>
      <dgm:spPr/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</dgm:pt>
  </dgm:ptLst>
  <dgm:cxnLst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/>
            <a:t>Sabancı</a:t>
          </a:r>
          <a:r>
            <a:rPr lang="en-US" b="1" dirty="0"/>
            <a:t> </a:t>
          </a:r>
          <a:r>
            <a:rPr lang="en-US" b="1" dirty="0" err="1"/>
            <a:t>Mesleki</a:t>
          </a:r>
          <a:r>
            <a:rPr lang="en-US" b="1" dirty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en-US" b="1" dirty="0"/>
            <a:t>https://</a:t>
          </a:r>
          <a:r>
            <a:rPr lang="tr-TR" b="1" dirty="0"/>
            <a:t>https://sabancikml.meb.k12.tr/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/>
            <a:t>262618@meb.k12.tr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 custLinFactNeighborY="10406">
        <dgm:presLayoutVars>
          <dgm:bulletEnabled val="1"/>
        </dgm:presLayoutVars>
      </dgm:prSet>
      <dgm:spPr/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386867"/>
          <a:ext cx="5325141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395732" rIns="5145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https://</a:t>
          </a:r>
          <a:r>
            <a:rPr lang="tr-TR" sz="1900" b="1" kern="1200" dirty="0"/>
            <a:t>https://sabancikml.meb.k12.tr/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b="1" kern="1200" dirty="0"/>
            <a:t>262618@meb.k12.tr</a:t>
          </a:r>
          <a:endParaRPr lang="en-US" sz="1900" kern="1200" dirty="0"/>
        </a:p>
      </dsp:txBody>
      <dsp:txXfrm>
        <a:off x="0" y="1386867"/>
        <a:ext cx="5325141" cy="1107225"/>
      </dsp:txXfrm>
    </dsp:sp>
    <dsp:sp modelId="{CD6D768A-CFC7-4832-915E-F73C2B73B0F2}">
      <dsp:nvSpPr>
        <dsp:cNvPr id="0" name=""/>
        <dsp:cNvSpPr/>
      </dsp:nvSpPr>
      <dsp:spPr>
        <a:xfrm>
          <a:off x="331462" y="1077244"/>
          <a:ext cx="4640472" cy="560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Sabancı</a:t>
          </a:r>
          <a:r>
            <a:rPr lang="en-US" sz="1900" b="1" kern="1200" dirty="0"/>
            <a:t> </a:t>
          </a:r>
          <a:r>
            <a:rPr lang="en-US" sz="1900" b="1" kern="1200" dirty="0" err="1"/>
            <a:t>Mesleki</a:t>
          </a:r>
          <a:r>
            <a:rPr lang="en-US" sz="1900" b="1" kern="1200" dirty="0"/>
            <a:t> </a:t>
          </a:r>
          <a:r>
            <a:rPr lang="en-US" sz="1900" b="1" kern="1200" dirty="0" err="1"/>
            <a:t>ve</a:t>
          </a:r>
          <a:r>
            <a:rPr lang="en-US" sz="1900" b="1" kern="1200" dirty="0"/>
            <a:t> Teknik Anadolu </a:t>
          </a:r>
          <a:r>
            <a:rPr lang="en-US" sz="1900" b="1" kern="1200" dirty="0" err="1"/>
            <a:t>Lisesi</a:t>
          </a:r>
          <a:endParaRPr lang="en-US" sz="1900" kern="1200" dirty="0"/>
        </a:p>
      </dsp:txBody>
      <dsp:txXfrm>
        <a:off x="358842" y="1104624"/>
        <a:ext cx="458571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SABANCI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E25598-0423-8957-8566-21A4AD5C1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2" y="4036980"/>
            <a:ext cx="6258128" cy="28210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55B5B40-19B5-B609-6D2D-A6C7AD0F9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538"/>
            <a:ext cx="5933872" cy="282102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698A4DD-9004-869B-49D6-1D9F27BCB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607"/>
            <a:ext cx="5933872" cy="242693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8881C14-0C52-2653-6F84-2E4959B94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3" y="1574762"/>
            <a:ext cx="6258128" cy="24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SABANCI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1750D7F-6920-607C-63C7-57FB53D18F14}"/>
              </a:ext>
            </a:extLst>
          </p:cNvPr>
          <p:cNvSpPr txBox="1"/>
          <p:nvPr/>
        </p:nvSpPr>
        <p:spPr>
          <a:xfrm>
            <a:off x="125139" y="2690336"/>
            <a:ext cx="120668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GAP projesiyle birlikte bölgedeki eğitim-öğretim tesislerine olan ihtiyaç da artmıştır. Bölgenin önemli yerleşim merkezlerinden olan Suruç ilçesindeki bu </a:t>
            </a:r>
            <a:r>
              <a:rPr lang="tr-TR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hitiyacı</a:t>
            </a:r>
            <a:r>
              <a:rPr lang="tr-TR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karşılamak amacıyla 1989 yılında  Sabancı Vakfı tarafından yaptırılan Pratik Kız Sanat Okulu 1991 yılında Sabancı Mesleki ve Teknik Anadolu Lisesi olarak eğitim-öğretime devam etmiş ve kullanım hakkı Milli Eğitim Bakanlığına devredilmiştir.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SABANCI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1" y="188230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OKULUMZDA 18 ÖĞRETMEN BULUNMAKTADIR. 18 ÖĞRETMENİN 2 TANESİ DERS TAMAMLAMA OLARAK GÖREV YAPMAKTA.2 ÖĞRETMENİMİZ ADAY SÖZLEŞMELİ ÖĞRETMEN OLARAK GÖREV YAPMAKTADIR. OKULUMUZ 2 MÜDÜR YARDIMCISI VE 1 MÜDÜR OLMAK ÜZERE 3 İDARİ KADRODAN OLUŞMAKTADIR.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628C70-099F-3D4D-B40C-8E974F677C70}"/>
              </a:ext>
            </a:extLst>
          </p:cNvPr>
          <p:cNvSpPr txBox="1"/>
          <p:nvPr/>
        </p:nvSpPr>
        <p:spPr>
          <a:xfrm>
            <a:off x="-1" y="292572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Verdana" panose="020B0604030504040204" pitchFamily="34" charset="0"/>
              </a:rPr>
              <a:t>OKULUMUZDA 2 ADET BÖLÜM BULUNMAKTADIR.ÇOCUK GELİŞİMİ VE BİLİŞİM TEKNOLOJİLERİ.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1D7FA9B-495B-C13F-177A-F161B5856955}"/>
              </a:ext>
            </a:extLst>
          </p:cNvPr>
          <p:cNvSpPr txBox="1"/>
          <p:nvPr/>
        </p:nvSpPr>
        <p:spPr>
          <a:xfrm>
            <a:off x="0" y="3295059"/>
            <a:ext cx="11293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9.SINIFLARDA 3 ŞUBE </a:t>
            </a:r>
          </a:p>
          <a:p>
            <a:r>
              <a:rPr lang="tr-TR" dirty="0"/>
              <a:t>10. SINIFLARDA 3 ŞUBE</a:t>
            </a:r>
          </a:p>
          <a:p>
            <a:r>
              <a:rPr lang="tr-TR" dirty="0"/>
              <a:t>11.SINIFLARDA 3 ŞUBE</a:t>
            </a:r>
          </a:p>
          <a:p>
            <a:r>
              <a:rPr lang="tr-TR" dirty="0"/>
              <a:t>12.SINIFLARDA 3 ŞUBE BULUNMAKTADIR.</a:t>
            </a:r>
          </a:p>
          <a:p>
            <a:r>
              <a:rPr lang="tr-TR" dirty="0"/>
              <a:t>9. SINIFLARIN 2 ŞUBESİ ÇOCUK GELİŞİMİ BÖLÜMÜ 1 ŞUBESİ BİLİŞİM TEKNOLOJİLERİ ALANINDADIR.</a:t>
            </a:r>
          </a:p>
          <a:p>
            <a:r>
              <a:rPr lang="tr-TR" dirty="0"/>
              <a:t>10. SINIFLARIN 2 ŞUBESİ ÇOCUK GELİŞİMİ BÖLÜMÜ 1 ŞUBESİ BİLİŞİM TEKNOLOJİLERİ ALANINDADIR.</a:t>
            </a:r>
          </a:p>
          <a:p>
            <a:r>
              <a:rPr lang="tr-TR" dirty="0"/>
              <a:t>11. SINIFLARIN 2 ŞUBESİ ÇOCUK GELİŞİMİ BÖLÜMÜ 1 ŞUBESİ BİLİŞİM TEKNOLOJİLERİ ALANINDADIR.</a:t>
            </a:r>
          </a:p>
          <a:p>
            <a:r>
              <a:rPr lang="tr-TR" dirty="0"/>
              <a:t>12. SINIFLARIN 2 ŞUBESİ ÇOCUK GELİŞİMİ BÖLÜMÜ 1 ŞUBESİ BİLİŞİM TEKNOLOJİLERİ ALANINDADIR.</a:t>
            </a:r>
          </a:p>
          <a:p>
            <a:r>
              <a:rPr lang="tr-TR" dirty="0"/>
              <a:t>TOPLAM ÖĞRENCİ SAYIMIZ 455’TİR.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SABANCI MESLEKİ VE TEKNİK ANADOLU LİSESİ DÖNER SERMAYE ÜRETİM ÇALIŞMALARIMIZ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Okulunuzda </a:t>
            </a:r>
            <a:r>
              <a:rPr lang="tr-TR" b="1" u="sng" dirty="0"/>
              <a:t>varsa</a:t>
            </a:r>
            <a:r>
              <a:rPr lang="tr-TR" dirty="0"/>
              <a:t> ürettiğiniz ürünlerin fotoğraflarınız ekleyiniz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F2E639-0798-67D9-5B72-6275A5298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70" y="1923787"/>
            <a:ext cx="2715207" cy="493421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B19D72F-8E16-C72B-AF85-49C0E8612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31" y="1923784"/>
            <a:ext cx="3670570" cy="49342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109AAD0-3E7D-0C50-3F6B-09EF4C7AD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788"/>
            <a:ext cx="2868470" cy="493421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6D4A71F-B889-8596-CFAD-10BA4FFE6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77" y="1923785"/>
            <a:ext cx="2937753" cy="49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61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SABANCI 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2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2 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55878"/>
              </p:ext>
            </p:extLst>
          </p:nvPr>
        </p:nvGraphicFramePr>
        <p:xfrm>
          <a:off x="1150648" y="2967572"/>
          <a:ext cx="11041351" cy="361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1800" b="1" spc="0" dirty="0">
                          <a:latin typeface="Calibri"/>
                          <a:cs typeface="Calibri"/>
                        </a:rPr>
                        <a:t>Çocuk Gelişimi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 err="1">
                          <a:latin typeface="Calibri"/>
                          <a:cs typeface="Calibri"/>
                        </a:rPr>
                        <a:t>Teknolojiler</a:t>
                      </a:r>
                      <a:r>
                        <a:rPr lang="tr-TR" sz="1800" b="1" spc="-10" dirty="0">
                          <a:latin typeface="Calibri"/>
                          <a:cs typeface="Calibri"/>
                        </a:rPr>
                        <a:t>i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lang="tr-TR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               68</a:t>
                      </a:r>
                      <a:r>
                        <a:rPr sz="2000" spc="-10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Bilişim 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Teknolojisi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spc="-3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>
                <a:latin typeface="Cambria"/>
                <a:cs typeface="Cambria"/>
              </a:rPr>
              <a:t>Sosyal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ve</a:t>
            </a:r>
            <a:r>
              <a:rPr sz="2800" spc="250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ekonomik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sektörler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ile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iş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>
                <a:latin typeface="Cambria"/>
                <a:cs typeface="Cambria"/>
              </a:rPr>
              <a:t>içinde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ulusal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73884E6-8D78-A824-AF38-5E879940CD48}"/>
              </a:ext>
            </a:extLst>
          </p:cNvPr>
          <p:cNvSpPr txBox="1"/>
          <p:nvPr/>
        </p:nvSpPr>
        <p:spPr>
          <a:xfrm>
            <a:off x="4343400" y="2895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etkinlik fotoğraflarını ekleyiniz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CFFA5BC-F93C-FA91-A697-31C088611D4B}"/>
              </a:ext>
            </a:extLst>
          </p:cNvPr>
          <p:cNvSpPr txBox="1"/>
          <p:nvPr/>
        </p:nvSpPr>
        <p:spPr>
          <a:xfrm>
            <a:off x="4953000" y="419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PAYLAŞTIĞINIZ ÖĞRENCİ RESİMLERİ İÇİN VELİ İZİN BELGESİ ALINMALIDIR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D5A787-FDB1-B3A9-67A2-C4C2FB3A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447"/>
            <a:ext cx="5933872" cy="254961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FF2A289-5482-0F70-C231-A34EB766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2" y="4377447"/>
            <a:ext cx="6258128" cy="251818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FCC5F50-E5BE-2219-A953-58E1FEC2D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7542"/>
            <a:ext cx="5933873" cy="27999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03E36D9-924F-16AD-BC82-49D71ABF2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2" y="1577541"/>
            <a:ext cx="6258128" cy="27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322726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Mesleğim</a:t>
            </a:r>
            <a:r>
              <a:rPr lang="en-US" sz="2000" spc="-80" dirty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,</a:t>
              </a:r>
              <a:r>
                <a:rPr lang="tr-TR" dirty="0"/>
                <a:t> </a:t>
              </a:r>
              <a:r>
                <a:rPr lang="en-US" dirty="0" err="1"/>
                <a:t>görgü</a:t>
              </a:r>
              <a:r>
                <a:rPr lang="en-US" spc="-40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8369</TotalTime>
  <Words>1198</Words>
  <Application>Microsoft Office PowerPoint</Application>
  <PresentationFormat>Geniş ekran</PresentationFormat>
  <Paragraphs>140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Cambria</vt:lpstr>
      <vt:lpstr>Myriad bold</vt:lpstr>
      <vt:lpstr>Times New Roman</vt:lpstr>
      <vt:lpstr>Verdana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ercan çelik</cp:lastModifiedBy>
  <cp:revision>328</cp:revision>
  <dcterms:created xsi:type="dcterms:W3CDTF">2018-08-21T13:08:41Z</dcterms:created>
  <dcterms:modified xsi:type="dcterms:W3CDTF">2024-03-19T21:43:11Z</dcterms:modified>
</cp:coreProperties>
</file>